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9" r:id="rId4"/>
    <p:sldId id="262" r:id="rId5"/>
    <p:sldId id="263" r:id="rId6"/>
    <p:sldId id="264" r:id="rId7"/>
    <p:sldId id="265" r:id="rId8"/>
    <p:sldId id="269" r:id="rId9"/>
    <p:sldId id="270" r:id="rId10"/>
    <p:sldId id="268" r:id="rId11"/>
    <p:sldId id="266" r:id="rId12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urow Leif" userId="089d23f4-02d0-44c6-b63b-8307752fb498" providerId="ADAL" clId="{6E62A2E8-98E9-45DC-8EC1-91727B80AB33}"/>
    <pc:docChg chg="undo custSel addSld delSld modSld">
      <pc:chgData name="Saurow Leif" userId="089d23f4-02d0-44c6-b63b-8307752fb498" providerId="ADAL" clId="{6E62A2E8-98E9-45DC-8EC1-91727B80AB33}" dt="2023-02-27T20:03:05.677" v="227" actId="1036"/>
      <pc:docMkLst>
        <pc:docMk/>
      </pc:docMkLst>
      <pc:sldChg chg="modSp mod">
        <pc:chgData name="Saurow Leif" userId="089d23f4-02d0-44c6-b63b-8307752fb498" providerId="ADAL" clId="{6E62A2E8-98E9-45DC-8EC1-91727B80AB33}" dt="2023-02-27T19:39:50.663" v="15" actId="20577"/>
        <pc:sldMkLst>
          <pc:docMk/>
          <pc:sldMk cId="303447833" sldId="256"/>
        </pc:sldMkLst>
        <pc:spChg chg="mod">
          <ac:chgData name="Saurow Leif" userId="089d23f4-02d0-44c6-b63b-8307752fb498" providerId="ADAL" clId="{6E62A2E8-98E9-45DC-8EC1-91727B80AB33}" dt="2023-02-27T19:39:50.663" v="15" actId="20577"/>
          <ac:spMkLst>
            <pc:docMk/>
            <pc:sldMk cId="303447833" sldId="256"/>
            <ac:spMk id="4" creationId="{00000000-0000-0000-0000-000000000000}"/>
          </ac:spMkLst>
        </pc:spChg>
      </pc:sldChg>
      <pc:sldChg chg="del">
        <pc:chgData name="Saurow Leif" userId="089d23f4-02d0-44c6-b63b-8307752fb498" providerId="ADAL" clId="{6E62A2E8-98E9-45DC-8EC1-91727B80AB33}" dt="2023-02-27T19:39:57.051" v="16" actId="47"/>
        <pc:sldMkLst>
          <pc:docMk/>
          <pc:sldMk cId="2090594489" sldId="257"/>
        </pc:sldMkLst>
      </pc:sldChg>
      <pc:sldChg chg="addSp delSp modSp mod modAnim">
        <pc:chgData name="Saurow Leif" userId="089d23f4-02d0-44c6-b63b-8307752fb498" providerId="ADAL" clId="{6E62A2E8-98E9-45DC-8EC1-91727B80AB33}" dt="2023-02-27T19:44:27.683" v="73" actId="692"/>
        <pc:sldMkLst>
          <pc:docMk/>
          <pc:sldMk cId="979107610" sldId="259"/>
        </pc:sldMkLst>
        <pc:spChg chg="add mod">
          <ac:chgData name="Saurow Leif" userId="089d23f4-02d0-44c6-b63b-8307752fb498" providerId="ADAL" clId="{6E62A2E8-98E9-45DC-8EC1-91727B80AB33}" dt="2023-02-27T19:44:27.683" v="73" actId="692"/>
          <ac:spMkLst>
            <pc:docMk/>
            <pc:sldMk cId="979107610" sldId="259"/>
            <ac:spMk id="3" creationId="{74657753-E4A6-4E99-4122-25288B5C7F71}"/>
          </ac:spMkLst>
        </pc:spChg>
        <pc:spChg chg="del mod">
          <ac:chgData name="Saurow Leif" userId="089d23f4-02d0-44c6-b63b-8307752fb498" providerId="ADAL" clId="{6E62A2E8-98E9-45DC-8EC1-91727B80AB33}" dt="2023-02-27T19:40:14.998" v="18"/>
          <ac:spMkLst>
            <pc:docMk/>
            <pc:sldMk cId="979107610" sldId="259"/>
            <ac:spMk id="5" creationId="{00000000-0000-0000-0000-000000000000}"/>
          </ac:spMkLst>
        </pc:spChg>
        <pc:spChg chg="add mod">
          <ac:chgData name="Saurow Leif" userId="089d23f4-02d0-44c6-b63b-8307752fb498" providerId="ADAL" clId="{6E62A2E8-98E9-45DC-8EC1-91727B80AB33}" dt="2023-02-27T19:42:43.201" v="50" actId="1036"/>
          <ac:spMkLst>
            <pc:docMk/>
            <pc:sldMk cId="979107610" sldId="259"/>
            <ac:spMk id="6" creationId="{BC194D83-BA3D-0BD1-82DB-458525A5AC13}"/>
          </ac:spMkLst>
        </pc:spChg>
        <pc:spChg chg="add mod">
          <ac:chgData name="Saurow Leif" userId="089d23f4-02d0-44c6-b63b-8307752fb498" providerId="ADAL" clId="{6E62A2E8-98E9-45DC-8EC1-91727B80AB33}" dt="2023-02-27T19:44:19.979" v="72" actId="692"/>
          <ac:spMkLst>
            <pc:docMk/>
            <pc:sldMk cId="979107610" sldId="259"/>
            <ac:spMk id="8" creationId="{817F7346-31F9-9A39-4EF2-3EC0FD6A5D01}"/>
          </ac:spMkLst>
        </pc:spChg>
        <pc:spChg chg="add mod">
          <ac:chgData name="Saurow Leif" userId="089d23f4-02d0-44c6-b63b-8307752fb498" providerId="ADAL" clId="{6E62A2E8-98E9-45DC-8EC1-91727B80AB33}" dt="2023-02-27T19:44:00.586" v="68" actId="14100"/>
          <ac:spMkLst>
            <pc:docMk/>
            <pc:sldMk cId="979107610" sldId="259"/>
            <ac:spMk id="10" creationId="{B889D674-D3FE-7481-C14E-D9F2F2022A50}"/>
          </ac:spMkLst>
        </pc:spChg>
        <pc:picChg chg="add mod">
          <ac:chgData name="Saurow Leif" userId="089d23f4-02d0-44c6-b63b-8307752fb498" providerId="ADAL" clId="{6E62A2E8-98E9-45DC-8EC1-91727B80AB33}" dt="2023-02-27T19:41:08.156" v="24" actId="1076"/>
          <ac:picMkLst>
            <pc:docMk/>
            <pc:sldMk cId="979107610" sldId="259"/>
            <ac:picMk id="1026" creationId="{6180D4FF-E15E-D886-55F7-CBE470AC2432}"/>
          </ac:picMkLst>
        </pc:picChg>
      </pc:sldChg>
      <pc:sldChg chg="addSp delSp modSp mod">
        <pc:chgData name="Saurow Leif" userId="089d23f4-02d0-44c6-b63b-8307752fb498" providerId="ADAL" clId="{6E62A2E8-98E9-45DC-8EC1-91727B80AB33}" dt="2023-02-27T19:45:41.945" v="83" actId="1076"/>
        <pc:sldMkLst>
          <pc:docMk/>
          <pc:sldMk cId="3928285035" sldId="260"/>
        </pc:sldMkLst>
        <pc:spChg chg="del">
          <ac:chgData name="Saurow Leif" userId="089d23f4-02d0-44c6-b63b-8307752fb498" providerId="ADAL" clId="{6E62A2E8-98E9-45DC-8EC1-91727B80AB33}" dt="2023-02-27T19:40:31.509" v="20" actId="478"/>
          <ac:spMkLst>
            <pc:docMk/>
            <pc:sldMk cId="3928285035" sldId="260"/>
            <ac:spMk id="2" creationId="{00000000-0000-0000-0000-000000000000}"/>
          </ac:spMkLst>
        </pc:spChg>
        <pc:spChg chg="add del mod">
          <ac:chgData name="Saurow Leif" userId="089d23f4-02d0-44c6-b63b-8307752fb498" providerId="ADAL" clId="{6E62A2E8-98E9-45DC-8EC1-91727B80AB33}" dt="2023-02-27T19:44:45.511" v="74"/>
          <ac:spMkLst>
            <pc:docMk/>
            <pc:sldMk cId="3928285035" sldId="260"/>
            <ac:spMk id="4" creationId="{4C7528A6-440A-3433-D9C5-78D342FE82B8}"/>
          </ac:spMkLst>
        </pc:spChg>
        <pc:spChg chg="del">
          <ac:chgData name="Saurow Leif" userId="089d23f4-02d0-44c6-b63b-8307752fb498" providerId="ADAL" clId="{6E62A2E8-98E9-45DC-8EC1-91727B80AB33}" dt="2023-02-27T19:40:27.966" v="19" actId="478"/>
          <ac:spMkLst>
            <pc:docMk/>
            <pc:sldMk cId="3928285035" sldId="260"/>
            <ac:spMk id="5" creationId="{00000000-0000-0000-0000-000000000000}"/>
          </ac:spMkLst>
        </pc:spChg>
        <pc:spChg chg="add del mod">
          <ac:chgData name="Saurow Leif" userId="089d23f4-02d0-44c6-b63b-8307752fb498" providerId="ADAL" clId="{6E62A2E8-98E9-45DC-8EC1-91727B80AB33}" dt="2023-02-27T19:45:00.110" v="77" actId="478"/>
          <ac:spMkLst>
            <pc:docMk/>
            <pc:sldMk cId="3928285035" sldId="260"/>
            <ac:spMk id="7" creationId="{41B3785E-7BCF-E11F-6236-CCF2EA4CE804}"/>
          </ac:spMkLst>
        </pc:spChg>
        <pc:spChg chg="add del">
          <ac:chgData name="Saurow Leif" userId="089d23f4-02d0-44c6-b63b-8307752fb498" providerId="ADAL" clId="{6E62A2E8-98E9-45DC-8EC1-91727B80AB33}" dt="2023-02-27T19:45:32.425" v="81" actId="22"/>
          <ac:spMkLst>
            <pc:docMk/>
            <pc:sldMk cId="3928285035" sldId="260"/>
            <ac:spMk id="9" creationId="{B3943D15-8C96-047B-2EF4-0778DEDC561F}"/>
          </ac:spMkLst>
        </pc:spChg>
        <pc:picChg chg="add mod">
          <ac:chgData name="Saurow Leif" userId="089d23f4-02d0-44c6-b63b-8307752fb498" providerId="ADAL" clId="{6E62A2E8-98E9-45DC-8EC1-91727B80AB33}" dt="2023-02-27T19:45:41.945" v="83" actId="1076"/>
          <ac:picMkLst>
            <pc:docMk/>
            <pc:sldMk cId="3928285035" sldId="260"/>
            <ac:picMk id="2050" creationId="{646AE6D6-F293-BD4A-7BA2-A692C9F504F8}"/>
          </ac:picMkLst>
        </pc:picChg>
      </pc:sldChg>
      <pc:sldChg chg="addSp delSp modSp mod">
        <pc:chgData name="Saurow Leif" userId="089d23f4-02d0-44c6-b63b-8307752fb498" providerId="ADAL" clId="{6E62A2E8-98E9-45DC-8EC1-91727B80AB33}" dt="2023-02-27T19:48:15.199" v="116" actId="14100"/>
        <pc:sldMkLst>
          <pc:docMk/>
          <pc:sldMk cId="4007288923" sldId="261"/>
        </pc:sldMkLst>
        <pc:spChg chg="del">
          <ac:chgData name="Saurow Leif" userId="089d23f4-02d0-44c6-b63b-8307752fb498" providerId="ADAL" clId="{6E62A2E8-98E9-45DC-8EC1-91727B80AB33}" dt="2023-02-27T19:46:06.997" v="85" actId="478"/>
          <ac:spMkLst>
            <pc:docMk/>
            <pc:sldMk cId="4007288923" sldId="261"/>
            <ac:spMk id="2" creationId="{CF029B91-4A68-20A1-ADD5-68F0694D9E82}"/>
          </ac:spMkLst>
        </pc:spChg>
        <pc:spChg chg="del">
          <ac:chgData name="Saurow Leif" userId="089d23f4-02d0-44c6-b63b-8307752fb498" providerId="ADAL" clId="{6E62A2E8-98E9-45DC-8EC1-91727B80AB33}" dt="2023-02-27T19:46:03.517" v="84" actId="478"/>
          <ac:spMkLst>
            <pc:docMk/>
            <pc:sldMk cId="4007288923" sldId="261"/>
            <ac:spMk id="3" creationId="{65ED6096-DB8D-3023-3D4F-1D0140329ED5}"/>
          </ac:spMkLst>
        </pc:spChg>
        <pc:spChg chg="del">
          <ac:chgData name="Saurow Leif" userId="089d23f4-02d0-44c6-b63b-8307752fb498" providerId="ADAL" clId="{6E62A2E8-98E9-45DC-8EC1-91727B80AB33}" dt="2023-02-27T19:46:10.051" v="86"/>
          <ac:spMkLst>
            <pc:docMk/>
            <pc:sldMk cId="4007288923" sldId="261"/>
            <ac:spMk id="4" creationId="{5768357D-7963-82E9-1A40-16E8DA04C22A}"/>
          </ac:spMkLst>
        </pc:spChg>
        <pc:picChg chg="add mod">
          <ac:chgData name="Saurow Leif" userId="089d23f4-02d0-44c6-b63b-8307752fb498" providerId="ADAL" clId="{6E62A2E8-98E9-45DC-8EC1-91727B80AB33}" dt="2023-02-27T19:48:09.686" v="115" actId="1038"/>
          <ac:picMkLst>
            <pc:docMk/>
            <pc:sldMk cId="4007288923" sldId="261"/>
            <ac:picMk id="3074" creationId="{8E6B7DE1-E7E2-16C2-E656-A727EBFE3B20}"/>
          </ac:picMkLst>
        </pc:picChg>
        <pc:picChg chg="add mod">
          <ac:chgData name="Saurow Leif" userId="089d23f4-02d0-44c6-b63b-8307752fb498" providerId="ADAL" clId="{6E62A2E8-98E9-45DC-8EC1-91727B80AB33}" dt="2023-02-27T19:48:15.199" v="116" actId="14100"/>
          <ac:picMkLst>
            <pc:docMk/>
            <pc:sldMk cId="4007288923" sldId="261"/>
            <ac:picMk id="3076" creationId="{0EE1F0D1-D98B-F3DB-D39C-1D202894D8B9}"/>
          </ac:picMkLst>
        </pc:picChg>
      </pc:sldChg>
      <pc:sldChg chg="addSp delSp modSp new mod">
        <pc:chgData name="Saurow Leif" userId="089d23f4-02d0-44c6-b63b-8307752fb498" providerId="ADAL" clId="{6E62A2E8-98E9-45DC-8EC1-91727B80AB33}" dt="2023-02-27T19:51:21.073" v="141" actId="14100"/>
        <pc:sldMkLst>
          <pc:docMk/>
          <pc:sldMk cId="173652472" sldId="262"/>
        </pc:sldMkLst>
        <pc:spChg chg="del">
          <ac:chgData name="Saurow Leif" userId="089d23f4-02d0-44c6-b63b-8307752fb498" providerId="ADAL" clId="{6E62A2E8-98E9-45DC-8EC1-91727B80AB33}" dt="2023-02-27T19:48:56.342" v="118" actId="478"/>
          <ac:spMkLst>
            <pc:docMk/>
            <pc:sldMk cId="173652472" sldId="262"/>
            <ac:spMk id="2" creationId="{88A6821F-90B8-F73D-04F6-8A25F78C462E}"/>
          </ac:spMkLst>
        </pc:spChg>
        <pc:spChg chg="del">
          <ac:chgData name="Saurow Leif" userId="089d23f4-02d0-44c6-b63b-8307752fb498" providerId="ADAL" clId="{6E62A2E8-98E9-45DC-8EC1-91727B80AB33}" dt="2023-02-27T19:48:58.981" v="119" actId="478"/>
          <ac:spMkLst>
            <pc:docMk/>
            <pc:sldMk cId="173652472" sldId="262"/>
            <ac:spMk id="3" creationId="{A1A0875C-CA7A-430C-F1CA-8E437AB217D6}"/>
          </ac:spMkLst>
        </pc:spChg>
        <pc:spChg chg="del mod">
          <ac:chgData name="Saurow Leif" userId="089d23f4-02d0-44c6-b63b-8307752fb498" providerId="ADAL" clId="{6E62A2E8-98E9-45DC-8EC1-91727B80AB33}" dt="2023-02-27T19:49:11.715" v="122"/>
          <ac:spMkLst>
            <pc:docMk/>
            <pc:sldMk cId="173652472" sldId="262"/>
            <ac:spMk id="4" creationId="{3FA5DDCA-EF67-9BE0-CCC9-35095D1057A0}"/>
          </ac:spMkLst>
        </pc:spChg>
        <pc:picChg chg="add mod">
          <ac:chgData name="Saurow Leif" userId="089d23f4-02d0-44c6-b63b-8307752fb498" providerId="ADAL" clId="{6E62A2E8-98E9-45DC-8EC1-91727B80AB33}" dt="2023-02-27T19:51:21.073" v="141" actId="14100"/>
          <ac:picMkLst>
            <pc:docMk/>
            <pc:sldMk cId="173652472" sldId="262"/>
            <ac:picMk id="4098" creationId="{EC96C596-F79D-6FE1-4052-1A5F07A86635}"/>
          </ac:picMkLst>
        </pc:picChg>
        <pc:picChg chg="add del">
          <ac:chgData name="Saurow Leif" userId="089d23f4-02d0-44c6-b63b-8307752fb498" providerId="ADAL" clId="{6E62A2E8-98E9-45DC-8EC1-91727B80AB33}" dt="2023-02-27T19:50:18.096" v="130"/>
          <ac:picMkLst>
            <pc:docMk/>
            <pc:sldMk cId="173652472" sldId="262"/>
            <ac:picMk id="4100" creationId="{7FFABC5F-EEEB-28C4-1E69-1DEC339A82C3}"/>
          </ac:picMkLst>
        </pc:picChg>
        <pc:picChg chg="add del">
          <ac:chgData name="Saurow Leif" userId="089d23f4-02d0-44c6-b63b-8307752fb498" providerId="ADAL" clId="{6E62A2E8-98E9-45DC-8EC1-91727B80AB33}" dt="2023-02-27T19:50:21.491" v="132"/>
          <ac:picMkLst>
            <pc:docMk/>
            <pc:sldMk cId="173652472" sldId="262"/>
            <ac:picMk id="4102" creationId="{3865595D-8A9A-63B4-FF8A-A78218455F40}"/>
          </ac:picMkLst>
        </pc:picChg>
        <pc:picChg chg="add mod">
          <ac:chgData name="Saurow Leif" userId="089d23f4-02d0-44c6-b63b-8307752fb498" providerId="ADAL" clId="{6E62A2E8-98E9-45DC-8EC1-91727B80AB33}" dt="2023-02-27T19:51:16.281" v="140" actId="14100"/>
          <ac:picMkLst>
            <pc:docMk/>
            <pc:sldMk cId="173652472" sldId="262"/>
            <ac:picMk id="4104" creationId="{1D7ACD46-6CB4-4E23-A3EC-E21DEBD647D0}"/>
          </ac:picMkLst>
        </pc:picChg>
      </pc:sldChg>
      <pc:sldChg chg="addSp delSp modSp new mod">
        <pc:chgData name="Saurow Leif" userId="089d23f4-02d0-44c6-b63b-8307752fb498" providerId="ADAL" clId="{6E62A2E8-98E9-45DC-8EC1-91727B80AB33}" dt="2023-02-27T19:53:10.473" v="149" actId="14100"/>
        <pc:sldMkLst>
          <pc:docMk/>
          <pc:sldMk cId="2640360409" sldId="263"/>
        </pc:sldMkLst>
        <pc:spChg chg="del">
          <ac:chgData name="Saurow Leif" userId="089d23f4-02d0-44c6-b63b-8307752fb498" providerId="ADAL" clId="{6E62A2E8-98E9-45DC-8EC1-91727B80AB33}" dt="2023-02-27T19:52:39.786" v="144" actId="478"/>
          <ac:spMkLst>
            <pc:docMk/>
            <pc:sldMk cId="2640360409" sldId="263"/>
            <ac:spMk id="2" creationId="{6391AE0C-412B-5BD4-2E56-6D459066B2BE}"/>
          </ac:spMkLst>
        </pc:spChg>
        <pc:spChg chg="del">
          <ac:chgData name="Saurow Leif" userId="089d23f4-02d0-44c6-b63b-8307752fb498" providerId="ADAL" clId="{6E62A2E8-98E9-45DC-8EC1-91727B80AB33}" dt="2023-02-27T19:52:38.227" v="143" actId="478"/>
          <ac:spMkLst>
            <pc:docMk/>
            <pc:sldMk cId="2640360409" sldId="263"/>
            <ac:spMk id="3" creationId="{9ED52EE2-010B-C940-4B60-F7F43887C622}"/>
          </ac:spMkLst>
        </pc:spChg>
        <pc:picChg chg="add mod">
          <ac:chgData name="Saurow Leif" userId="089d23f4-02d0-44c6-b63b-8307752fb498" providerId="ADAL" clId="{6E62A2E8-98E9-45DC-8EC1-91727B80AB33}" dt="2023-02-27T19:53:10.473" v="149" actId="14100"/>
          <ac:picMkLst>
            <pc:docMk/>
            <pc:sldMk cId="2640360409" sldId="263"/>
            <ac:picMk id="5122" creationId="{8009D808-F258-851C-3793-F46271B13CCF}"/>
          </ac:picMkLst>
        </pc:picChg>
      </pc:sldChg>
      <pc:sldChg chg="addSp delSp modSp new mod">
        <pc:chgData name="Saurow Leif" userId="089d23f4-02d0-44c6-b63b-8307752fb498" providerId="ADAL" clId="{6E62A2E8-98E9-45DC-8EC1-91727B80AB33}" dt="2023-02-27T19:56:25.957" v="176" actId="1035"/>
        <pc:sldMkLst>
          <pc:docMk/>
          <pc:sldMk cId="1187789596" sldId="264"/>
        </pc:sldMkLst>
        <pc:spChg chg="del">
          <ac:chgData name="Saurow Leif" userId="089d23f4-02d0-44c6-b63b-8307752fb498" providerId="ADAL" clId="{6E62A2E8-98E9-45DC-8EC1-91727B80AB33}" dt="2023-02-27T19:53:22.028" v="152" actId="478"/>
          <ac:spMkLst>
            <pc:docMk/>
            <pc:sldMk cId="1187789596" sldId="264"/>
            <ac:spMk id="2" creationId="{7B9750A4-7A07-0954-7498-F9DBF8D12AEC}"/>
          </ac:spMkLst>
        </pc:spChg>
        <pc:spChg chg="del">
          <ac:chgData name="Saurow Leif" userId="089d23f4-02d0-44c6-b63b-8307752fb498" providerId="ADAL" clId="{6E62A2E8-98E9-45DC-8EC1-91727B80AB33}" dt="2023-02-27T19:53:20.089" v="151" actId="478"/>
          <ac:spMkLst>
            <pc:docMk/>
            <pc:sldMk cId="1187789596" sldId="264"/>
            <ac:spMk id="3" creationId="{47129740-7828-9C0D-9563-7CA9E148B4CC}"/>
          </ac:spMkLst>
        </pc:spChg>
        <pc:spChg chg="mod">
          <ac:chgData name="Saurow Leif" userId="089d23f4-02d0-44c6-b63b-8307752fb498" providerId="ADAL" clId="{6E62A2E8-98E9-45DC-8EC1-91727B80AB33}" dt="2023-02-27T19:56:03.866" v="170" actId="1076"/>
          <ac:spMkLst>
            <pc:docMk/>
            <pc:sldMk cId="1187789596" sldId="264"/>
            <ac:spMk id="4" creationId="{AF29DF08-845A-61FB-F193-42773CA1A78F}"/>
          </ac:spMkLst>
        </pc:spChg>
        <pc:spChg chg="add del mod">
          <ac:chgData name="Saurow Leif" userId="089d23f4-02d0-44c6-b63b-8307752fb498" providerId="ADAL" clId="{6E62A2E8-98E9-45DC-8EC1-91727B80AB33}" dt="2023-02-27T19:54:48.125" v="160" actId="22"/>
          <ac:spMkLst>
            <pc:docMk/>
            <pc:sldMk cId="1187789596" sldId="264"/>
            <ac:spMk id="6" creationId="{D296F68D-D49E-C933-02ED-6AB821B5F5B8}"/>
          </ac:spMkLst>
        </pc:spChg>
        <pc:spChg chg="add mod">
          <ac:chgData name="Saurow Leif" userId="089d23f4-02d0-44c6-b63b-8307752fb498" providerId="ADAL" clId="{6E62A2E8-98E9-45DC-8EC1-91727B80AB33}" dt="2023-02-27T19:56:25.957" v="176" actId="1035"/>
          <ac:spMkLst>
            <pc:docMk/>
            <pc:sldMk cId="1187789596" sldId="264"/>
            <ac:spMk id="8" creationId="{09E3BAE5-47B4-4AA7-034D-F1785B24E44C}"/>
          </ac:spMkLst>
        </pc:spChg>
      </pc:sldChg>
      <pc:sldChg chg="addSp delSp modSp new mod">
        <pc:chgData name="Saurow Leif" userId="089d23f4-02d0-44c6-b63b-8307752fb498" providerId="ADAL" clId="{6E62A2E8-98E9-45DC-8EC1-91727B80AB33}" dt="2023-02-27T19:57:31.777" v="189" actId="14100"/>
        <pc:sldMkLst>
          <pc:docMk/>
          <pc:sldMk cId="3054624471" sldId="265"/>
        </pc:sldMkLst>
        <pc:spChg chg="del">
          <ac:chgData name="Saurow Leif" userId="089d23f4-02d0-44c6-b63b-8307752fb498" providerId="ADAL" clId="{6E62A2E8-98E9-45DC-8EC1-91727B80AB33}" dt="2023-02-27T19:56:38.036" v="178" actId="478"/>
          <ac:spMkLst>
            <pc:docMk/>
            <pc:sldMk cId="3054624471" sldId="265"/>
            <ac:spMk id="2" creationId="{D5E2FA70-20BF-A961-7C25-CB6474E0BA4A}"/>
          </ac:spMkLst>
        </pc:spChg>
        <pc:spChg chg="del">
          <ac:chgData name="Saurow Leif" userId="089d23f4-02d0-44c6-b63b-8307752fb498" providerId="ADAL" clId="{6E62A2E8-98E9-45DC-8EC1-91727B80AB33}" dt="2023-02-27T19:56:42.202" v="179" actId="478"/>
          <ac:spMkLst>
            <pc:docMk/>
            <pc:sldMk cId="3054624471" sldId="265"/>
            <ac:spMk id="3" creationId="{1DAD8A54-CABD-8F2D-AE96-C1E896F4BD4C}"/>
          </ac:spMkLst>
        </pc:spChg>
        <pc:spChg chg="add del">
          <ac:chgData name="Saurow Leif" userId="089d23f4-02d0-44c6-b63b-8307752fb498" providerId="ADAL" clId="{6E62A2E8-98E9-45DC-8EC1-91727B80AB33}" dt="2023-02-27T19:57:10.922" v="184"/>
          <ac:spMkLst>
            <pc:docMk/>
            <pc:sldMk cId="3054624471" sldId="265"/>
            <ac:spMk id="4" creationId="{30AAF750-D90F-8C32-8271-6A377FC7A57D}"/>
          </ac:spMkLst>
        </pc:spChg>
        <pc:picChg chg="add del mod">
          <ac:chgData name="Saurow Leif" userId="089d23f4-02d0-44c6-b63b-8307752fb498" providerId="ADAL" clId="{6E62A2E8-98E9-45DC-8EC1-91727B80AB33}" dt="2023-02-27T19:57:14.415" v="185" actId="1076"/>
          <ac:picMkLst>
            <pc:docMk/>
            <pc:sldMk cId="3054624471" sldId="265"/>
            <ac:picMk id="6146" creationId="{58637E67-3B0D-0C07-6EC2-1F00ACE2B479}"/>
          </ac:picMkLst>
        </pc:picChg>
        <pc:picChg chg="add mod">
          <ac:chgData name="Saurow Leif" userId="089d23f4-02d0-44c6-b63b-8307752fb498" providerId="ADAL" clId="{6E62A2E8-98E9-45DC-8EC1-91727B80AB33}" dt="2023-02-27T19:57:31.777" v="189" actId="14100"/>
          <ac:picMkLst>
            <pc:docMk/>
            <pc:sldMk cId="3054624471" sldId="265"/>
            <ac:picMk id="6148" creationId="{239074C4-AF07-8278-842B-7656B97C1585}"/>
          </ac:picMkLst>
        </pc:picChg>
      </pc:sldChg>
      <pc:sldChg chg="addSp delSp modSp new mod">
        <pc:chgData name="Saurow Leif" userId="089d23f4-02d0-44c6-b63b-8307752fb498" providerId="ADAL" clId="{6E62A2E8-98E9-45DC-8EC1-91727B80AB33}" dt="2023-02-27T19:58:58.103" v="202" actId="1076"/>
        <pc:sldMkLst>
          <pc:docMk/>
          <pc:sldMk cId="2075242893" sldId="266"/>
        </pc:sldMkLst>
        <pc:spChg chg="del">
          <ac:chgData name="Saurow Leif" userId="089d23f4-02d0-44c6-b63b-8307752fb498" providerId="ADAL" clId="{6E62A2E8-98E9-45DC-8EC1-91727B80AB33}" dt="2023-02-27T19:57:50.500" v="191" actId="478"/>
          <ac:spMkLst>
            <pc:docMk/>
            <pc:sldMk cId="2075242893" sldId="266"/>
            <ac:spMk id="2" creationId="{71E2F94D-423C-A2B1-5EF1-B04438C26F04}"/>
          </ac:spMkLst>
        </pc:spChg>
        <pc:spChg chg="del">
          <ac:chgData name="Saurow Leif" userId="089d23f4-02d0-44c6-b63b-8307752fb498" providerId="ADAL" clId="{6E62A2E8-98E9-45DC-8EC1-91727B80AB33}" dt="2023-02-27T19:58:04.650" v="192" actId="478"/>
          <ac:spMkLst>
            <pc:docMk/>
            <pc:sldMk cId="2075242893" sldId="266"/>
            <ac:spMk id="3" creationId="{609925BE-44ED-BE2D-7CC8-6D32E382AC07}"/>
          </ac:spMkLst>
        </pc:spChg>
        <pc:spChg chg="del">
          <ac:chgData name="Saurow Leif" userId="089d23f4-02d0-44c6-b63b-8307752fb498" providerId="ADAL" clId="{6E62A2E8-98E9-45DC-8EC1-91727B80AB33}" dt="2023-02-27T19:58:06.672" v="193"/>
          <ac:spMkLst>
            <pc:docMk/>
            <pc:sldMk cId="2075242893" sldId="266"/>
            <ac:spMk id="4" creationId="{65545D85-575C-2422-0FCC-C4BCB532C737}"/>
          </ac:spMkLst>
        </pc:spChg>
        <pc:picChg chg="add mod">
          <ac:chgData name="Saurow Leif" userId="089d23f4-02d0-44c6-b63b-8307752fb498" providerId="ADAL" clId="{6E62A2E8-98E9-45DC-8EC1-91727B80AB33}" dt="2023-02-27T19:58:19.459" v="196" actId="1036"/>
          <ac:picMkLst>
            <pc:docMk/>
            <pc:sldMk cId="2075242893" sldId="266"/>
            <ac:picMk id="7170" creationId="{B3EEEAEF-F397-107B-4506-6BEA99C6B1B7}"/>
          </ac:picMkLst>
        </pc:picChg>
        <pc:picChg chg="add mod">
          <ac:chgData name="Saurow Leif" userId="089d23f4-02d0-44c6-b63b-8307752fb498" providerId="ADAL" clId="{6E62A2E8-98E9-45DC-8EC1-91727B80AB33}" dt="2023-02-27T19:58:58.103" v="202" actId="1076"/>
          <ac:picMkLst>
            <pc:docMk/>
            <pc:sldMk cId="2075242893" sldId="266"/>
            <ac:picMk id="7172" creationId="{FA47E71C-8050-80B6-03D7-709CD3FAB83F}"/>
          </ac:picMkLst>
        </pc:picChg>
      </pc:sldChg>
      <pc:sldChg chg="delSp modSp new mod">
        <pc:chgData name="Saurow Leif" userId="089d23f4-02d0-44c6-b63b-8307752fb498" providerId="ADAL" clId="{6E62A2E8-98E9-45DC-8EC1-91727B80AB33}" dt="2023-02-27T20:00:53.328" v="211" actId="1076"/>
        <pc:sldMkLst>
          <pc:docMk/>
          <pc:sldMk cId="3686390643" sldId="267"/>
        </pc:sldMkLst>
        <pc:spChg chg="del">
          <ac:chgData name="Saurow Leif" userId="089d23f4-02d0-44c6-b63b-8307752fb498" providerId="ADAL" clId="{6E62A2E8-98E9-45DC-8EC1-91727B80AB33}" dt="2023-02-27T20:00:01.289" v="204" actId="478"/>
          <ac:spMkLst>
            <pc:docMk/>
            <pc:sldMk cId="3686390643" sldId="267"/>
            <ac:spMk id="2" creationId="{16A71B82-B524-A0B6-73C1-A0F2464FBBF7}"/>
          </ac:spMkLst>
        </pc:spChg>
        <pc:spChg chg="mod">
          <ac:chgData name="Saurow Leif" userId="089d23f4-02d0-44c6-b63b-8307752fb498" providerId="ADAL" clId="{6E62A2E8-98E9-45DC-8EC1-91727B80AB33}" dt="2023-02-27T20:00:18.009" v="208" actId="404"/>
          <ac:spMkLst>
            <pc:docMk/>
            <pc:sldMk cId="3686390643" sldId="267"/>
            <ac:spMk id="3" creationId="{D7761D9C-9456-2CA1-B6C2-DF6C287712DC}"/>
          </ac:spMkLst>
        </pc:spChg>
        <pc:spChg chg="mod">
          <ac:chgData name="Saurow Leif" userId="089d23f4-02d0-44c6-b63b-8307752fb498" providerId="ADAL" clId="{6E62A2E8-98E9-45DC-8EC1-91727B80AB33}" dt="2023-02-27T20:00:53.328" v="211" actId="1076"/>
          <ac:spMkLst>
            <pc:docMk/>
            <pc:sldMk cId="3686390643" sldId="267"/>
            <ac:spMk id="4" creationId="{0C8E6D13-FBCA-0374-E3C6-E77AEB50E917}"/>
          </ac:spMkLst>
        </pc:spChg>
      </pc:sldChg>
      <pc:sldChg chg="addSp delSp modSp new mod">
        <pc:chgData name="Saurow Leif" userId="089d23f4-02d0-44c6-b63b-8307752fb498" providerId="ADAL" clId="{6E62A2E8-98E9-45DC-8EC1-91727B80AB33}" dt="2023-02-27T20:03:05.677" v="227" actId="1036"/>
        <pc:sldMkLst>
          <pc:docMk/>
          <pc:sldMk cId="2835950054" sldId="268"/>
        </pc:sldMkLst>
        <pc:spChg chg="del">
          <ac:chgData name="Saurow Leif" userId="089d23f4-02d0-44c6-b63b-8307752fb498" providerId="ADAL" clId="{6E62A2E8-98E9-45DC-8EC1-91727B80AB33}" dt="2023-02-27T20:01:10.438" v="213" actId="478"/>
          <ac:spMkLst>
            <pc:docMk/>
            <pc:sldMk cId="2835950054" sldId="268"/>
            <ac:spMk id="2" creationId="{C6429324-2494-DCCF-28BC-6DDF4F313177}"/>
          </ac:spMkLst>
        </pc:spChg>
        <pc:spChg chg="del">
          <ac:chgData name="Saurow Leif" userId="089d23f4-02d0-44c6-b63b-8307752fb498" providerId="ADAL" clId="{6E62A2E8-98E9-45DC-8EC1-91727B80AB33}" dt="2023-02-27T20:01:20.438" v="214" actId="478"/>
          <ac:spMkLst>
            <pc:docMk/>
            <pc:sldMk cId="2835950054" sldId="268"/>
            <ac:spMk id="3" creationId="{812CDF66-28F0-56C8-B6B8-4A79CFDC7B2B}"/>
          </ac:spMkLst>
        </pc:spChg>
        <pc:spChg chg="del">
          <ac:chgData name="Saurow Leif" userId="089d23f4-02d0-44c6-b63b-8307752fb498" providerId="ADAL" clId="{6E62A2E8-98E9-45DC-8EC1-91727B80AB33}" dt="2023-02-27T20:01:23.221" v="215"/>
          <ac:spMkLst>
            <pc:docMk/>
            <pc:sldMk cId="2835950054" sldId="268"/>
            <ac:spMk id="4" creationId="{3BDB53D2-204F-5B6A-E71A-1E2C61C9BF33}"/>
          </ac:spMkLst>
        </pc:spChg>
        <pc:picChg chg="add mod">
          <ac:chgData name="Saurow Leif" userId="089d23f4-02d0-44c6-b63b-8307752fb498" providerId="ADAL" clId="{6E62A2E8-98E9-45DC-8EC1-91727B80AB33}" dt="2023-02-27T20:01:29.240" v="216" actId="1076"/>
          <ac:picMkLst>
            <pc:docMk/>
            <pc:sldMk cId="2835950054" sldId="268"/>
            <ac:picMk id="8194" creationId="{982655C6-56FE-FCA8-B872-C925992874F1}"/>
          </ac:picMkLst>
        </pc:picChg>
        <pc:picChg chg="add mod">
          <ac:chgData name="Saurow Leif" userId="089d23f4-02d0-44c6-b63b-8307752fb498" providerId="ADAL" clId="{6E62A2E8-98E9-45DC-8EC1-91727B80AB33}" dt="2023-02-27T20:03:05.677" v="227" actId="1036"/>
          <ac:picMkLst>
            <pc:docMk/>
            <pc:sldMk cId="2835950054" sldId="268"/>
            <ac:picMk id="8196" creationId="{D7B3EA9A-3A0D-EF93-48F3-58C2BAC6027B}"/>
          </ac:picMkLst>
        </pc:picChg>
      </pc:sldChg>
    </pc:docChg>
  </pc:docChgLst>
  <pc:docChgLst>
    <pc:chgData name="Saurow Leif" userId="089d23f4-02d0-44c6-b63b-8307752fb498" providerId="ADAL" clId="{4ACBF2D0-9EB1-433F-A163-2627081A1961}"/>
    <pc:docChg chg="undo custSel addSld delSld modSld sldOrd">
      <pc:chgData name="Saurow Leif" userId="089d23f4-02d0-44c6-b63b-8307752fb498" providerId="ADAL" clId="{4ACBF2D0-9EB1-433F-A163-2627081A1961}" dt="2024-01-27T12:47:38.041" v="217" actId="47"/>
      <pc:docMkLst>
        <pc:docMk/>
      </pc:docMkLst>
      <pc:sldChg chg="addSp delSp modSp mod">
        <pc:chgData name="Saurow Leif" userId="089d23f4-02d0-44c6-b63b-8307752fb498" providerId="ADAL" clId="{4ACBF2D0-9EB1-433F-A163-2627081A1961}" dt="2024-01-27T12:14:52.050" v="14" actId="478"/>
        <pc:sldMkLst>
          <pc:docMk/>
          <pc:sldMk cId="303447833" sldId="256"/>
        </pc:sldMkLst>
        <pc:spChg chg="mod">
          <ac:chgData name="Saurow Leif" userId="089d23f4-02d0-44c6-b63b-8307752fb498" providerId="ADAL" clId="{4ACBF2D0-9EB1-433F-A163-2627081A1961}" dt="2024-01-27T12:08:47.953" v="4" actId="403"/>
          <ac:spMkLst>
            <pc:docMk/>
            <pc:sldMk cId="303447833" sldId="256"/>
            <ac:spMk id="4" creationId="{00000000-0000-0000-0000-000000000000}"/>
          </ac:spMkLst>
        </pc:spChg>
        <pc:spChg chg="mod">
          <ac:chgData name="Saurow Leif" userId="089d23f4-02d0-44c6-b63b-8307752fb498" providerId="ADAL" clId="{4ACBF2D0-9EB1-433F-A163-2627081A1961}" dt="2024-01-27T12:08:37.636" v="1" actId="20577"/>
          <ac:spMkLst>
            <pc:docMk/>
            <pc:sldMk cId="303447833" sldId="256"/>
            <ac:spMk id="5" creationId="{00000000-0000-0000-0000-000000000000}"/>
          </ac:spMkLst>
        </pc:spChg>
        <pc:spChg chg="add del mod">
          <ac:chgData name="Saurow Leif" userId="089d23f4-02d0-44c6-b63b-8307752fb498" providerId="ADAL" clId="{4ACBF2D0-9EB1-433F-A163-2627081A1961}" dt="2024-01-27T12:14:52.050" v="14" actId="478"/>
          <ac:spMkLst>
            <pc:docMk/>
            <pc:sldMk cId="303447833" sldId="256"/>
            <ac:spMk id="9" creationId="{26F103BA-4BC1-54E0-0700-270B9A922A3F}"/>
          </ac:spMkLst>
        </pc:spChg>
        <pc:picChg chg="add del mod ord">
          <ac:chgData name="Saurow Leif" userId="089d23f4-02d0-44c6-b63b-8307752fb498" providerId="ADAL" clId="{4ACBF2D0-9EB1-433F-A163-2627081A1961}" dt="2024-01-27T12:12:35.771" v="11" actId="931"/>
          <ac:picMkLst>
            <pc:docMk/>
            <pc:sldMk cId="303447833" sldId="256"/>
            <ac:picMk id="6" creationId="{57E561E4-F243-86FA-433F-BC8128740FA1}"/>
          </ac:picMkLst>
        </pc:picChg>
      </pc:sldChg>
      <pc:sldChg chg="addSp delSp modSp mod">
        <pc:chgData name="Saurow Leif" userId="089d23f4-02d0-44c6-b63b-8307752fb498" providerId="ADAL" clId="{4ACBF2D0-9EB1-433F-A163-2627081A1961}" dt="2024-01-27T12:45:52.366" v="216" actId="1035"/>
        <pc:sldMkLst>
          <pc:docMk/>
          <pc:sldMk cId="979107610" sldId="259"/>
        </pc:sldMkLst>
        <pc:spChg chg="del">
          <ac:chgData name="Saurow Leif" userId="089d23f4-02d0-44c6-b63b-8307752fb498" providerId="ADAL" clId="{4ACBF2D0-9EB1-433F-A163-2627081A1961}" dt="2024-01-27T12:16:56.824" v="26" actId="478"/>
          <ac:spMkLst>
            <pc:docMk/>
            <pc:sldMk cId="979107610" sldId="259"/>
            <ac:spMk id="3" creationId="{74657753-E4A6-4E99-4122-25288B5C7F71}"/>
          </ac:spMkLst>
        </pc:spChg>
        <pc:spChg chg="add mod">
          <ac:chgData name="Saurow Leif" userId="089d23f4-02d0-44c6-b63b-8307752fb498" providerId="ADAL" clId="{4ACBF2D0-9EB1-433F-A163-2627081A1961}" dt="2024-01-27T12:17:54.069" v="33" actId="1076"/>
          <ac:spMkLst>
            <pc:docMk/>
            <pc:sldMk cId="979107610" sldId="259"/>
            <ac:spMk id="4" creationId="{9EA2111E-8AFC-03EA-9F1C-3DCF741DE839}"/>
          </ac:spMkLst>
        </pc:spChg>
        <pc:spChg chg="add mod">
          <ac:chgData name="Saurow Leif" userId="089d23f4-02d0-44c6-b63b-8307752fb498" providerId="ADAL" clId="{4ACBF2D0-9EB1-433F-A163-2627081A1961}" dt="2024-01-27T12:19:00.734" v="47" actId="1076"/>
          <ac:spMkLst>
            <pc:docMk/>
            <pc:sldMk cId="979107610" sldId="259"/>
            <ac:spMk id="5" creationId="{1A1C82BB-5232-3C04-951B-0B659E9EE1E1}"/>
          </ac:spMkLst>
        </pc:spChg>
        <pc:spChg chg="del">
          <ac:chgData name="Saurow Leif" userId="089d23f4-02d0-44c6-b63b-8307752fb498" providerId="ADAL" clId="{4ACBF2D0-9EB1-433F-A163-2627081A1961}" dt="2024-01-27T12:16:56.824" v="26" actId="478"/>
          <ac:spMkLst>
            <pc:docMk/>
            <pc:sldMk cId="979107610" sldId="259"/>
            <ac:spMk id="6" creationId="{BC194D83-BA3D-0BD1-82DB-458525A5AC13}"/>
          </ac:spMkLst>
        </pc:spChg>
        <pc:spChg chg="del">
          <ac:chgData name="Saurow Leif" userId="089d23f4-02d0-44c6-b63b-8307752fb498" providerId="ADAL" clId="{4ACBF2D0-9EB1-433F-A163-2627081A1961}" dt="2024-01-27T12:16:59.547" v="27" actId="478"/>
          <ac:spMkLst>
            <pc:docMk/>
            <pc:sldMk cId="979107610" sldId="259"/>
            <ac:spMk id="8" creationId="{817F7346-31F9-9A39-4EF2-3EC0FD6A5D01}"/>
          </ac:spMkLst>
        </pc:spChg>
        <pc:spChg chg="add mod">
          <ac:chgData name="Saurow Leif" userId="089d23f4-02d0-44c6-b63b-8307752fb498" providerId="ADAL" clId="{4ACBF2D0-9EB1-433F-A163-2627081A1961}" dt="2024-01-27T12:20:55.409" v="57" actId="692"/>
          <ac:spMkLst>
            <pc:docMk/>
            <pc:sldMk cId="979107610" sldId="259"/>
            <ac:spMk id="9" creationId="{D02B2C91-E2FD-3D69-0AA7-B78977A7082B}"/>
          </ac:spMkLst>
        </pc:spChg>
        <pc:spChg chg="del">
          <ac:chgData name="Saurow Leif" userId="089d23f4-02d0-44c6-b63b-8307752fb498" providerId="ADAL" clId="{4ACBF2D0-9EB1-433F-A163-2627081A1961}" dt="2024-01-27T12:16:56.824" v="26" actId="478"/>
          <ac:spMkLst>
            <pc:docMk/>
            <pc:sldMk cId="979107610" sldId="259"/>
            <ac:spMk id="10" creationId="{B889D674-D3FE-7481-C14E-D9F2F2022A50}"/>
          </ac:spMkLst>
        </pc:spChg>
        <pc:spChg chg="add mod">
          <ac:chgData name="Saurow Leif" userId="089d23f4-02d0-44c6-b63b-8307752fb498" providerId="ADAL" clId="{4ACBF2D0-9EB1-433F-A163-2627081A1961}" dt="2024-01-27T12:45:52.366" v="216" actId="1035"/>
          <ac:spMkLst>
            <pc:docMk/>
            <pc:sldMk cId="979107610" sldId="259"/>
            <ac:spMk id="12" creationId="{08A33E04-6804-76C9-AC2E-578AB049C7E4}"/>
          </ac:spMkLst>
        </pc:spChg>
        <pc:spChg chg="add mod">
          <ac:chgData name="Saurow Leif" userId="089d23f4-02d0-44c6-b63b-8307752fb498" providerId="ADAL" clId="{4ACBF2D0-9EB1-433F-A163-2627081A1961}" dt="2024-01-27T12:21:37.790" v="68" actId="313"/>
          <ac:spMkLst>
            <pc:docMk/>
            <pc:sldMk cId="979107610" sldId="259"/>
            <ac:spMk id="14" creationId="{9016D108-B408-5980-F1E4-65093E2DD486}"/>
          </ac:spMkLst>
        </pc:spChg>
        <pc:picChg chg="add mod">
          <ac:chgData name="Saurow Leif" userId="089d23f4-02d0-44c6-b63b-8307752fb498" providerId="ADAL" clId="{4ACBF2D0-9EB1-433F-A163-2627081A1961}" dt="2024-01-27T12:19:15.128" v="48" actId="732"/>
          <ac:picMkLst>
            <pc:docMk/>
            <pc:sldMk cId="979107610" sldId="259"/>
            <ac:picMk id="2" creationId="{1D36EA7D-D08C-2A3B-4E40-0A457571932D}"/>
          </ac:picMkLst>
        </pc:picChg>
        <pc:picChg chg="mod">
          <ac:chgData name="Saurow Leif" userId="089d23f4-02d0-44c6-b63b-8307752fb498" providerId="ADAL" clId="{4ACBF2D0-9EB1-433F-A163-2627081A1961}" dt="2024-01-27T12:18:50.694" v="46" actId="14100"/>
          <ac:picMkLst>
            <pc:docMk/>
            <pc:sldMk cId="979107610" sldId="259"/>
            <ac:picMk id="1026" creationId="{6180D4FF-E15E-D886-55F7-CBE470AC2432}"/>
          </ac:picMkLst>
        </pc:picChg>
      </pc:sldChg>
      <pc:sldChg chg="addSp delSp modSp del">
        <pc:chgData name="Saurow Leif" userId="089d23f4-02d0-44c6-b63b-8307752fb498" providerId="ADAL" clId="{4ACBF2D0-9EB1-433F-A163-2627081A1961}" dt="2024-01-27T12:22:44.404" v="71" actId="47"/>
        <pc:sldMkLst>
          <pc:docMk/>
          <pc:sldMk cId="3928285035" sldId="260"/>
        </pc:sldMkLst>
        <pc:spChg chg="add mod">
          <ac:chgData name="Saurow Leif" userId="089d23f4-02d0-44c6-b63b-8307752fb498" providerId="ADAL" clId="{4ACBF2D0-9EB1-433F-A163-2627081A1961}" dt="2024-01-27T12:21:50.087" v="69" actId="478"/>
          <ac:spMkLst>
            <pc:docMk/>
            <pc:sldMk cId="3928285035" sldId="260"/>
            <ac:spMk id="2" creationId="{ABFE4D92-F605-0220-0DE5-4B234B311A29}"/>
          </ac:spMkLst>
        </pc:spChg>
        <pc:picChg chg="del">
          <ac:chgData name="Saurow Leif" userId="089d23f4-02d0-44c6-b63b-8307752fb498" providerId="ADAL" clId="{4ACBF2D0-9EB1-433F-A163-2627081A1961}" dt="2024-01-27T12:21:50.087" v="69" actId="478"/>
          <ac:picMkLst>
            <pc:docMk/>
            <pc:sldMk cId="3928285035" sldId="260"/>
            <ac:picMk id="2050" creationId="{646AE6D6-F293-BD4A-7BA2-A692C9F504F8}"/>
          </ac:picMkLst>
        </pc:picChg>
      </pc:sldChg>
      <pc:sldChg chg="del">
        <pc:chgData name="Saurow Leif" userId="089d23f4-02d0-44c6-b63b-8307752fb498" providerId="ADAL" clId="{4ACBF2D0-9EB1-433F-A163-2627081A1961}" dt="2024-01-27T12:22:41.742" v="70" actId="47"/>
        <pc:sldMkLst>
          <pc:docMk/>
          <pc:sldMk cId="4007288923" sldId="261"/>
        </pc:sldMkLst>
      </pc:sldChg>
      <pc:sldChg chg="addSp delSp modSp mod">
        <pc:chgData name="Saurow Leif" userId="089d23f4-02d0-44c6-b63b-8307752fb498" providerId="ADAL" clId="{4ACBF2D0-9EB1-433F-A163-2627081A1961}" dt="2024-01-27T12:24:23.844" v="90" actId="14100"/>
        <pc:sldMkLst>
          <pc:docMk/>
          <pc:sldMk cId="173652472" sldId="262"/>
        </pc:sldMkLst>
        <pc:spChg chg="add del mod">
          <ac:chgData name="Saurow Leif" userId="089d23f4-02d0-44c6-b63b-8307752fb498" providerId="ADAL" clId="{4ACBF2D0-9EB1-433F-A163-2627081A1961}" dt="2024-01-27T12:23:04.204" v="77" actId="478"/>
          <ac:spMkLst>
            <pc:docMk/>
            <pc:sldMk cId="173652472" sldId="262"/>
            <ac:spMk id="2" creationId="{3CBF6FA3-3668-54A2-0DD0-7EC37A701E26}"/>
          </ac:spMkLst>
        </pc:spChg>
        <pc:picChg chg="add mod">
          <ac:chgData name="Saurow Leif" userId="089d23f4-02d0-44c6-b63b-8307752fb498" providerId="ADAL" clId="{4ACBF2D0-9EB1-433F-A163-2627081A1961}" dt="2024-01-27T12:24:08.570" v="88" actId="1076"/>
          <ac:picMkLst>
            <pc:docMk/>
            <pc:sldMk cId="173652472" sldId="262"/>
            <ac:picMk id="2050" creationId="{F7F61683-EFD6-C3B2-BC1E-0924488ABAA0}"/>
          </ac:picMkLst>
        </pc:picChg>
        <pc:picChg chg="add mod">
          <ac:chgData name="Saurow Leif" userId="089d23f4-02d0-44c6-b63b-8307752fb498" providerId="ADAL" clId="{4ACBF2D0-9EB1-433F-A163-2627081A1961}" dt="2024-01-27T12:24:23.844" v="90" actId="14100"/>
          <ac:picMkLst>
            <pc:docMk/>
            <pc:sldMk cId="173652472" sldId="262"/>
            <ac:picMk id="2052" creationId="{AA31233A-49D9-0FC6-CED0-E44D1E4062BB}"/>
          </ac:picMkLst>
        </pc:picChg>
        <pc:picChg chg="del">
          <ac:chgData name="Saurow Leif" userId="089d23f4-02d0-44c6-b63b-8307752fb498" providerId="ADAL" clId="{4ACBF2D0-9EB1-433F-A163-2627081A1961}" dt="2024-01-27T12:22:48.949" v="72" actId="478"/>
          <ac:picMkLst>
            <pc:docMk/>
            <pc:sldMk cId="173652472" sldId="262"/>
            <ac:picMk id="4098" creationId="{EC96C596-F79D-6FE1-4052-1A5F07A86635}"/>
          </ac:picMkLst>
        </pc:picChg>
        <pc:picChg chg="del">
          <ac:chgData name="Saurow Leif" userId="089d23f4-02d0-44c6-b63b-8307752fb498" providerId="ADAL" clId="{4ACBF2D0-9EB1-433F-A163-2627081A1961}" dt="2024-01-27T12:22:52.010" v="73" actId="478"/>
          <ac:picMkLst>
            <pc:docMk/>
            <pc:sldMk cId="173652472" sldId="262"/>
            <ac:picMk id="4104" creationId="{1D7ACD46-6CB4-4E23-A3EC-E21DEBD647D0}"/>
          </ac:picMkLst>
        </pc:picChg>
      </pc:sldChg>
      <pc:sldChg chg="addSp delSp modSp mod">
        <pc:chgData name="Saurow Leif" userId="089d23f4-02d0-44c6-b63b-8307752fb498" providerId="ADAL" clId="{4ACBF2D0-9EB1-433F-A163-2627081A1961}" dt="2024-01-27T12:43:03.922" v="207" actId="1076"/>
        <pc:sldMkLst>
          <pc:docMk/>
          <pc:sldMk cId="2640360409" sldId="263"/>
        </pc:sldMkLst>
        <pc:spChg chg="add mod">
          <ac:chgData name="Saurow Leif" userId="089d23f4-02d0-44c6-b63b-8307752fb498" providerId="ADAL" clId="{4ACBF2D0-9EB1-433F-A163-2627081A1961}" dt="2024-01-27T12:41:22.123" v="193" actId="1076"/>
          <ac:spMkLst>
            <pc:docMk/>
            <pc:sldMk cId="2640360409" sldId="263"/>
            <ac:spMk id="2" creationId="{198ECE56-61B2-0034-09FF-7410EC12EBF9}"/>
          </ac:spMkLst>
        </pc:spChg>
        <pc:spChg chg="add mod">
          <ac:chgData name="Saurow Leif" userId="089d23f4-02d0-44c6-b63b-8307752fb498" providerId="ADAL" clId="{4ACBF2D0-9EB1-433F-A163-2627081A1961}" dt="2024-01-27T12:41:45.194" v="197" actId="20577"/>
          <ac:spMkLst>
            <pc:docMk/>
            <pc:sldMk cId="2640360409" sldId="263"/>
            <ac:spMk id="3" creationId="{91BB2251-9062-1A68-CDA6-55DC952B33EA}"/>
          </ac:spMkLst>
        </pc:spChg>
        <pc:spChg chg="del">
          <ac:chgData name="Saurow Leif" userId="089d23f4-02d0-44c6-b63b-8307752fb498" providerId="ADAL" clId="{4ACBF2D0-9EB1-433F-A163-2627081A1961}" dt="2024-01-27T12:40:44.204" v="190" actId="478"/>
          <ac:spMkLst>
            <pc:docMk/>
            <pc:sldMk cId="2640360409" sldId="263"/>
            <ac:spMk id="4" creationId="{85FD3561-AE30-344B-3CC1-768B57A62CFF}"/>
          </ac:spMkLst>
        </pc:spChg>
        <pc:picChg chg="add mod">
          <ac:chgData name="Saurow Leif" userId="089d23f4-02d0-44c6-b63b-8307752fb498" providerId="ADAL" clId="{4ACBF2D0-9EB1-433F-A163-2627081A1961}" dt="2024-01-27T12:42:44.798" v="206" actId="732"/>
          <ac:picMkLst>
            <pc:docMk/>
            <pc:sldMk cId="2640360409" sldId="263"/>
            <ac:picMk id="3074" creationId="{99AC0C55-C883-4FD0-F4EB-576AAB95AA39}"/>
          </ac:picMkLst>
        </pc:picChg>
        <pc:picChg chg="add del mod">
          <ac:chgData name="Saurow Leif" userId="089d23f4-02d0-44c6-b63b-8307752fb498" providerId="ADAL" clId="{4ACBF2D0-9EB1-433F-A163-2627081A1961}" dt="2024-01-27T12:43:03.922" v="207" actId="1076"/>
          <ac:picMkLst>
            <pc:docMk/>
            <pc:sldMk cId="2640360409" sldId="263"/>
            <ac:picMk id="5122" creationId="{8009D808-F258-851C-3793-F46271B13CCF}"/>
          </ac:picMkLst>
        </pc:picChg>
      </pc:sldChg>
      <pc:sldChg chg="addSp delSp modSp mod">
        <pc:chgData name="Saurow Leif" userId="089d23f4-02d0-44c6-b63b-8307752fb498" providerId="ADAL" clId="{4ACBF2D0-9EB1-433F-A163-2627081A1961}" dt="2024-01-27T12:29:30.152" v="118" actId="1076"/>
        <pc:sldMkLst>
          <pc:docMk/>
          <pc:sldMk cId="1187789596" sldId="264"/>
        </pc:sldMkLst>
        <pc:spChg chg="add del mod">
          <ac:chgData name="Saurow Leif" userId="089d23f4-02d0-44c6-b63b-8307752fb498" providerId="ADAL" clId="{4ACBF2D0-9EB1-433F-A163-2627081A1961}" dt="2024-01-27T12:28:14.186" v="104" actId="478"/>
          <ac:spMkLst>
            <pc:docMk/>
            <pc:sldMk cId="1187789596" sldId="264"/>
            <ac:spMk id="3" creationId="{049D257A-D4D8-DE8C-7382-347EDEE03202}"/>
          </ac:spMkLst>
        </pc:spChg>
        <pc:spChg chg="del">
          <ac:chgData name="Saurow Leif" userId="089d23f4-02d0-44c6-b63b-8307752fb498" providerId="ADAL" clId="{4ACBF2D0-9EB1-433F-A163-2627081A1961}" dt="2024-01-27T12:27:35.197" v="100" actId="478"/>
          <ac:spMkLst>
            <pc:docMk/>
            <pc:sldMk cId="1187789596" sldId="264"/>
            <ac:spMk id="4" creationId="{AF29DF08-845A-61FB-F193-42773CA1A78F}"/>
          </ac:spMkLst>
        </pc:spChg>
        <pc:spChg chg="add mod">
          <ac:chgData name="Saurow Leif" userId="089d23f4-02d0-44c6-b63b-8307752fb498" providerId="ADAL" clId="{4ACBF2D0-9EB1-433F-A163-2627081A1961}" dt="2024-01-27T12:29:30.152" v="118" actId="1076"/>
          <ac:spMkLst>
            <pc:docMk/>
            <pc:sldMk cId="1187789596" sldId="264"/>
            <ac:spMk id="6" creationId="{26064588-42B5-8650-9C79-005F83EB88F3}"/>
          </ac:spMkLst>
        </pc:spChg>
        <pc:spChg chg="add mod">
          <ac:chgData name="Saurow Leif" userId="089d23f4-02d0-44c6-b63b-8307752fb498" providerId="ADAL" clId="{4ACBF2D0-9EB1-433F-A163-2627081A1961}" dt="2024-01-27T12:29:28.064" v="117" actId="1035"/>
          <ac:spMkLst>
            <pc:docMk/>
            <pc:sldMk cId="1187789596" sldId="264"/>
            <ac:spMk id="9" creationId="{88883D96-37AC-4FBB-8F86-7CDF1FF89ACC}"/>
          </ac:spMkLst>
        </pc:spChg>
      </pc:sldChg>
      <pc:sldChg chg="addSp delSp modSp add del mod">
        <pc:chgData name="Saurow Leif" userId="089d23f4-02d0-44c6-b63b-8307752fb498" providerId="ADAL" clId="{4ACBF2D0-9EB1-433F-A163-2627081A1961}" dt="2024-01-27T12:30:40.275" v="128" actId="14100"/>
        <pc:sldMkLst>
          <pc:docMk/>
          <pc:sldMk cId="3054624471" sldId="265"/>
        </pc:sldMkLst>
        <pc:spChg chg="add del mod">
          <ac:chgData name="Saurow Leif" userId="089d23f4-02d0-44c6-b63b-8307752fb498" providerId="ADAL" clId="{4ACBF2D0-9EB1-433F-A163-2627081A1961}" dt="2024-01-27T12:30:16.560" v="122" actId="478"/>
          <ac:spMkLst>
            <pc:docMk/>
            <pc:sldMk cId="3054624471" sldId="265"/>
            <ac:spMk id="2" creationId="{D43F7F2C-95F6-A8C1-9CCA-4D031A1AC866}"/>
          </ac:spMkLst>
        </pc:spChg>
        <pc:picChg chg="add mod">
          <ac:chgData name="Saurow Leif" userId="089d23f4-02d0-44c6-b63b-8307752fb498" providerId="ADAL" clId="{4ACBF2D0-9EB1-433F-A163-2627081A1961}" dt="2024-01-27T12:30:40.275" v="128" actId="14100"/>
          <ac:picMkLst>
            <pc:docMk/>
            <pc:sldMk cId="3054624471" sldId="265"/>
            <ac:picMk id="4098" creationId="{EF02779B-4D9A-81FA-9075-55417DBAA960}"/>
          </ac:picMkLst>
        </pc:picChg>
        <pc:picChg chg="del">
          <ac:chgData name="Saurow Leif" userId="089d23f4-02d0-44c6-b63b-8307752fb498" providerId="ADAL" clId="{4ACBF2D0-9EB1-433F-A163-2627081A1961}" dt="2024-01-27T12:30:13.050" v="121" actId="478"/>
          <ac:picMkLst>
            <pc:docMk/>
            <pc:sldMk cId="3054624471" sldId="265"/>
            <ac:picMk id="6146" creationId="{58637E67-3B0D-0C07-6EC2-1F00ACE2B479}"/>
          </ac:picMkLst>
        </pc:picChg>
        <pc:picChg chg="del">
          <ac:chgData name="Saurow Leif" userId="089d23f4-02d0-44c6-b63b-8307752fb498" providerId="ADAL" clId="{4ACBF2D0-9EB1-433F-A163-2627081A1961}" dt="2024-01-27T12:30:17.495" v="123" actId="478"/>
          <ac:picMkLst>
            <pc:docMk/>
            <pc:sldMk cId="3054624471" sldId="265"/>
            <ac:picMk id="6148" creationId="{239074C4-AF07-8278-842B-7656B97C1585}"/>
          </ac:picMkLst>
        </pc:picChg>
      </pc:sldChg>
      <pc:sldChg chg="addSp delSp modSp mod">
        <pc:chgData name="Saurow Leif" userId="089d23f4-02d0-44c6-b63b-8307752fb498" providerId="ADAL" clId="{4ACBF2D0-9EB1-433F-A163-2627081A1961}" dt="2024-01-27T12:32:24.234" v="137" actId="1076"/>
        <pc:sldMkLst>
          <pc:docMk/>
          <pc:sldMk cId="2075242893" sldId="266"/>
        </pc:sldMkLst>
        <pc:spChg chg="add del mod">
          <ac:chgData name="Saurow Leif" userId="089d23f4-02d0-44c6-b63b-8307752fb498" providerId="ADAL" clId="{4ACBF2D0-9EB1-433F-A163-2627081A1961}" dt="2024-01-27T12:32:11.755" v="132" actId="478"/>
          <ac:spMkLst>
            <pc:docMk/>
            <pc:sldMk cId="2075242893" sldId="266"/>
            <ac:spMk id="2" creationId="{DBC4C64C-5C44-1452-7B7C-B61324ED15E0}"/>
          </ac:spMkLst>
        </pc:spChg>
        <pc:picChg chg="add mod">
          <ac:chgData name="Saurow Leif" userId="089d23f4-02d0-44c6-b63b-8307752fb498" providerId="ADAL" clId="{4ACBF2D0-9EB1-433F-A163-2627081A1961}" dt="2024-01-27T12:32:24.234" v="137" actId="1076"/>
          <ac:picMkLst>
            <pc:docMk/>
            <pc:sldMk cId="2075242893" sldId="266"/>
            <ac:picMk id="5122" creationId="{6C9A1E70-3E73-16C3-9B6E-4BD8BE62508F}"/>
          </ac:picMkLst>
        </pc:picChg>
        <pc:picChg chg="del">
          <ac:chgData name="Saurow Leif" userId="089d23f4-02d0-44c6-b63b-8307752fb498" providerId="ADAL" clId="{4ACBF2D0-9EB1-433F-A163-2627081A1961}" dt="2024-01-27T12:32:06.860" v="131" actId="478"/>
          <ac:picMkLst>
            <pc:docMk/>
            <pc:sldMk cId="2075242893" sldId="266"/>
            <ac:picMk id="7170" creationId="{B3EEEAEF-F397-107B-4506-6BEA99C6B1B7}"/>
          </ac:picMkLst>
        </pc:picChg>
        <pc:picChg chg="del mod">
          <ac:chgData name="Saurow Leif" userId="089d23f4-02d0-44c6-b63b-8307752fb498" providerId="ADAL" clId="{4ACBF2D0-9EB1-433F-A163-2627081A1961}" dt="2024-01-27T12:32:15.040" v="134" actId="478"/>
          <ac:picMkLst>
            <pc:docMk/>
            <pc:sldMk cId="2075242893" sldId="266"/>
            <ac:picMk id="7172" creationId="{FA47E71C-8050-80B6-03D7-709CD3FAB83F}"/>
          </ac:picMkLst>
        </pc:picChg>
      </pc:sldChg>
      <pc:sldChg chg="del">
        <pc:chgData name="Saurow Leif" userId="089d23f4-02d0-44c6-b63b-8307752fb498" providerId="ADAL" clId="{4ACBF2D0-9EB1-433F-A163-2627081A1961}" dt="2024-01-27T12:47:38.041" v="217" actId="47"/>
        <pc:sldMkLst>
          <pc:docMk/>
          <pc:sldMk cId="3686390643" sldId="267"/>
        </pc:sldMkLst>
      </pc:sldChg>
      <pc:sldChg chg="addSp delSp modSp mod ord setBg">
        <pc:chgData name="Saurow Leif" userId="089d23f4-02d0-44c6-b63b-8307752fb498" providerId="ADAL" clId="{4ACBF2D0-9EB1-433F-A163-2627081A1961}" dt="2024-01-27T12:44:05.401" v="211" actId="1076"/>
        <pc:sldMkLst>
          <pc:docMk/>
          <pc:sldMk cId="2835950054" sldId="268"/>
        </pc:sldMkLst>
        <pc:spChg chg="add del mod">
          <ac:chgData name="Saurow Leif" userId="089d23f4-02d0-44c6-b63b-8307752fb498" providerId="ADAL" clId="{4ACBF2D0-9EB1-433F-A163-2627081A1961}" dt="2024-01-27T12:36:04.602" v="153" actId="478"/>
          <ac:spMkLst>
            <pc:docMk/>
            <pc:sldMk cId="2835950054" sldId="268"/>
            <ac:spMk id="2" creationId="{0693280E-4756-B330-4165-7BD5282712D7}"/>
          </ac:spMkLst>
        </pc:spChg>
        <pc:spChg chg="add mod">
          <ac:chgData name="Saurow Leif" userId="089d23f4-02d0-44c6-b63b-8307752fb498" providerId="ADAL" clId="{4ACBF2D0-9EB1-433F-A163-2627081A1961}" dt="2024-01-27T12:39:21.688" v="171" actId="1076"/>
          <ac:spMkLst>
            <pc:docMk/>
            <pc:sldMk cId="2835950054" sldId="268"/>
            <ac:spMk id="4" creationId="{926184F0-7DF4-FE62-F8FE-12AE00147C28}"/>
          </ac:spMkLst>
        </pc:spChg>
        <pc:spChg chg="add mod">
          <ac:chgData name="Saurow Leif" userId="089d23f4-02d0-44c6-b63b-8307752fb498" providerId="ADAL" clId="{4ACBF2D0-9EB1-433F-A163-2627081A1961}" dt="2024-01-27T12:39:31.316" v="175" actId="20577"/>
          <ac:spMkLst>
            <pc:docMk/>
            <pc:sldMk cId="2835950054" sldId="268"/>
            <ac:spMk id="5" creationId="{534C4B54-D4D9-DBD9-3BE8-9656EB3B49A7}"/>
          </ac:spMkLst>
        </pc:spChg>
        <pc:spChg chg="add del">
          <ac:chgData name="Saurow Leif" userId="089d23f4-02d0-44c6-b63b-8307752fb498" providerId="ADAL" clId="{4ACBF2D0-9EB1-433F-A163-2627081A1961}" dt="2024-01-27T12:36:39.780" v="156" actId="26606"/>
          <ac:spMkLst>
            <pc:docMk/>
            <pc:sldMk cId="2835950054" sldId="268"/>
            <ac:spMk id="8201" creationId="{7AA67C3D-6D28-4C64-81F8-295FC9396EB6}"/>
          </ac:spMkLst>
        </pc:spChg>
        <pc:spChg chg="add del">
          <ac:chgData name="Saurow Leif" userId="089d23f4-02d0-44c6-b63b-8307752fb498" providerId="ADAL" clId="{4ACBF2D0-9EB1-433F-A163-2627081A1961}" dt="2024-01-27T12:36:39.780" v="156" actId="26606"/>
          <ac:spMkLst>
            <pc:docMk/>
            <pc:sldMk cId="2835950054" sldId="268"/>
            <ac:spMk id="8203" creationId="{8DBEAE55-3EA1-41D7-A212-5F7D8986C1F2}"/>
          </ac:spMkLst>
        </pc:spChg>
        <pc:spChg chg="add del">
          <ac:chgData name="Saurow Leif" userId="089d23f4-02d0-44c6-b63b-8307752fb498" providerId="ADAL" clId="{4ACBF2D0-9EB1-433F-A163-2627081A1961}" dt="2024-01-27T12:36:39.780" v="156" actId="26606"/>
          <ac:spMkLst>
            <pc:docMk/>
            <pc:sldMk cId="2835950054" sldId="268"/>
            <ac:spMk id="8205" creationId="{CFC5F0E7-644F-4101-BE72-12825CF537E7}"/>
          </ac:spMkLst>
        </pc:spChg>
        <pc:spChg chg="add del">
          <ac:chgData name="Saurow Leif" userId="089d23f4-02d0-44c6-b63b-8307752fb498" providerId="ADAL" clId="{4ACBF2D0-9EB1-433F-A163-2627081A1961}" dt="2024-01-27T12:36:39.780" v="156" actId="26606"/>
          <ac:spMkLst>
            <pc:docMk/>
            <pc:sldMk cId="2835950054" sldId="268"/>
            <ac:spMk id="8207" creationId="{74283919-7E00-4FC2-BFC9-3F56E58808F7}"/>
          </ac:spMkLst>
        </pc:spChg>
        <pc:spChg chg="add del">
          <ac:chgData name="Saurow Leif" userId="089d23f4-02d0-44c6-b63b-8307752fb498" providerId="ADAL" clId="{4ACBF2D0-9EB1-433F-A163-2627081A1961}" dt="2024-01-27T12:36:39.780" v="156" actId="26606"/>
          <ac:spMkLst>
            <pc:docMk/>
            <pc:sldMk cId="2835950054" sldId="268"/>
            <ac:spMk id="8209" creationId="{2217FF4A-5EDF-43B7-90EE-BDD9F1E9EAC2}"/>
          </ac:spMkLst>
        </pc:spChg>
        <pc:spChg chg="add del">
          <ac:chgData name="Saurow Leif" userId="089d23f4-02d0-44c6-b63b-8307752fb498" providerId="ADAL" clId="{4ACBF2D0-9EB1-433F-A163-2627081A1961}" dt="2024-01-27T12:36:48.431" v="158" actId="26606"/>
          <ac:spMkLst>
            <pc:docMk/>
            <pc:sldMk cId="2835950054" sldId="268"/>
            <ac:spMk id="8211" creationId="{A9F529C3-C941-49FD-8C67-82F134F64BDB}"/>
          </ac:spMkLst>
        </pc:spChg>
        <pc:spChg chg="add del">
          <ac:chgData name="Saurow Leif" userId="089d23f4-02d0-44c6-b63b-8307752fb498" providerId="ADAL" clId="{4ACBF2D0-9EB1-433F-A163-2627081A1961}" dt="2024-01-27T12:36:48.431" v="158" actId="26606"/>
          <ac:spMkLst>
            <pc:docMk/>
            <pc:sldMk cId="2835950054" sldId="268"/>
            <ac:spMk id="8212" creationId="{20586029-32A0-47E5-9AEC-AE3ABA6B94D0}"/>
          </ac:spMkLst>
        </pc:spChg>
        <pc:picChg chg="add mod">
          <ac:chgData name="Saurow Leif" userId="089d23f4-02d0-44c6-b63b-8307752fb498" providerId="ADAL" clId="{4ACBF2D0-9EB1-433F-A163-2627081A1961}" dt="2024-01-27T12:38:03.833" v="169" actId="14100"/>
          <ac:picMkLst>
            <pc:docMk/>
            <pc:sldMk cId="2835950054" sldId="268"/>
            <ac:picMk id="3" creationId="{DAD99F91-FEFA-332E-8072-A7F7178642FB}"/>
          </ac:picMkLst>
        </pc:picChg>
        <pc:picChg chg="del">
          <ac:chgData name="Saurow Leif" userId="089d23f4-02d0-44c6-b63b-8307752fb498" providerId="ADAL" clId="{4ACBF2D0-9EB1-433F-A163-2627081A1961}" dt="2024-01-27T12:36:01.774" v="152" actId="478"/>
          <ac:picMkLst>
            <pc:docMk/>
            <pc:sldMk cId="2835950054" sldId="268"/>
            <ac:picMk id="8194" creationId="{982655C6-56FE-FCA8-B872-C925992874F1}"/>
          </ac:picMkLst>
        </pc:picChg>
        <pc:picChg chg="mod ord">
          <ac:chgData name="Saurow Leif" userId="089d23f4-02d0-44c6-b63b-8307752fb498" providerId="ADAL" clId="{4ACBF2D0-9EB1-433F-A163-2627081A1961}" dt="2024-01-27T12:44:05.401" v="211" actId="1076"/>
          <ac:picMkLst>
            <pc:docMk/>
            <pc:sldMk cId="2835950054" sldId="268"/>
            <ac:picMk id="8196" creationId="{D7B3EA9A-3A0D-EF93-48F3-58C2BAC6027B}"/>
          </ac:picMkLst>
        </pc:picChg>
        <pc:cxnChg chg="add del">
          <ac:chgData name="Saurow Leif" userId="089d23f4-02d0-44c6-b63b-8307752fb498" providerId="ADAL" clId="{4ACBF2D0-9EB1-433F-A163-2627081A1961}" dt="2024-01-27T12:36:48.431" v="158" actId="26606"/>
          <ac:cxnSpMkLst>
            <pc:docMk/>
            <pc:sldMk cId="2835950054" sldId="268"/>
            <ac:cxnSpMk id="8213" creationId="{8C730EAB-A532-4295-A302-FB4B90DB9F5E}"/>
          </ac:cxnSpMkLst>
        </pc:cxnChg>
      </pc:sldChg>
      <pc:sldChg chg="addSp delSp modSp add">
        <pc:chgData name="Saurow Leif" userId="089d23f4-02d0-44c6-b63b-8307752fb498" providerId="ADAL" clId="{4ACBF2D0-9EB1-433F-A163-2627081A1961}" dt="2024-01-27T12:33:23.221" v="141" actId="14100"/>
        <pc:sldMkLst>
          <pc:docMk/>
          <pc:sldMk cId="2852726457" sldId="269"/>
        </pc:sldMkLst>
        <pc:picChg chg="del">
          <ac:chgData name="Saurow Leif" userId="089d23f4-02d0-44c6-b63b-8307752fb498" providerId="ADAL" clId="{4ACBF2D0-9EB1-433F-A163-2627081A1961}" dt="2024-01-27T12:31:36.494" v="130" actId="478"/>
          <ac:picMkLst>
            <pc:docMk/>
            <pc:sldMk cId="2852726457" sldId="269"/>
            <ac:picMk id="4098" creationId="{EF02779B-4D9A-81FA-9075-55417DBAA960}"/>
          </ac:picMkLst>
        </pc:picChg>
        <pc:picChg chg="add mod">
          <ac:chgData name="Saurow Leif" userId="089d23f4-02d0-44c6-b63b-8307752fb498" providerId="ADAL" clId="{4ACBF2D0-9EB1-433F-A163-2627081A1961}" dt="2024-01-27T12:33:23.221" v="141" actId="14100"/>
          <ac:picMkLst>
            <pc:docMk/>
            <pc:sldMk cId="2852726457" sldId="269"/>
            <ac:picMk id="6146" creationId="{85C5BE4B-F532-A26D-A315-F15FD3590DB0}"/>
          </ac:picMkLst>
        </pc:picChg>
      </pc:sldChg>
      <pc:sldChg chg="addSp delSp modSp add">
        <pc:chgData name="Saurow Leif" userId="089d23f4-02d0-44c6-b63b-8307752fb498" providerId="ADAL" clId="{4ACBF2D0-9EB1-433F-A163-2627081A1961}" dt="2024-01-27T12:34:21.818" v="147" actId="732"/>
        <pc:sldMkLst>
          <pc:docMk/>
          <pc:sldMk cId="1423314673" sldId="270"/>
        </pc:sldMkLst>
        <pc:picChg chg="del">
          <ac:chgData name="Saurow Leif" userId="089d23f4-02d0-44c6-b63b-8307752fb498" providerId="ADAL" clId="{4ACBF2D0-9EB1-433F-A163-2627081A1961}" dt="2024-01-27T12:34:02.478" v="143" actId="478"/>
          <ac:picMkLst>
            <pc:docMk/>
            <pc:sldMk cId="1423314673" sldId="270"/>
            <ac:picMk id="6146" creationId="{85C5BE4B-F532-A26D-A315-F15FD3590DB0}"/>
          </ac:picMkLst>
        </pc:picChg>
        <pc:picChg chg="add mod">
          <ac:chgData name="Saurow Leif" userId="089d23f4-02d0-44c6-b63b-8307752fb498" providerId="ADAL" clId="{4ACBF2D0-9EB1-433F-A163-2627081A1961}" dt="2024-01-27T12:34:21.818" v="147" actId="732"/>
          <ac:picMkLst>
            <pc:docMk/>
            <pc:sldMk cId="1423314673" sldId="270"/>
            <ac:picMk id="7170" creationId="{EC8753F3-5BA2-B9D6-C2BF-836A7F22C10F}"/>
          </ac:picMkLst>
        </pc:picChg>
      </pc:sldChg>
      <pc:sldChg chg="delSp add del">
        <pc:chgData name="Saurow Leif" userId="089d23f4-02d0-44c6-b63b-8307752fb498" providerId="ADAL" clId="{4ACBF2D0-9EB1-433F-A163-2627081A1961}" dt="2024-01-27T12:44:28.132" v="212" actId="47"/>
        <pc:sldMkLst>
          <pc:docMk/>
          <pc:sldMk cId="841774987" sldId="271"/>
        </pc:sldMkLst>
        <pc:picChg chg="del">
          <ac:chgData name="Saurow Leif" userId="089d23f4-02d0-44c6-b63b-8307752fb498" providerId="ADAL" clId="{4ACBF2D0-9EB1-433F-A163-2627081A1961}" dt="2024-01-27T12:34:45.296" v="149" actId="478"/>
          <ac:picMkLst>
            <pc:docMk/>
            <pc:sldMk cId="841774987" sldId="271"/>
            <ac:picMk id="7170" creationId="{EC8753F3-5BA2-B9D6-C2BF-836A7F22C10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7099" y="3363837"/>
            <a:ext cx="9144000" cy="1531745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48862" y="3359069"/>
            <a:ext cx="324036" cy="1531745"/>
            <a:chOff x="8172400" y="4680214"/>
            <a:chExt cx="324036" cy="1624338"/>
          </a:xfrm>
        </p:grpSpPr>
        <p:sp>
          <p:nvSpPr>
            <p:cNvPr id="4" name="Rectangle 3"/>
            <p:cNvSpPr/>
            <p:nvPr/>
          </p:nvSpPr>
          <p:spPr>
            <a:xfrm>
              <a:off x="8172400" y="4680214"/>
              <a:ext cx="108012" cy="16243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280412" y="4680214"/>
              <a:ext cx="108012" cy="16243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8388424" y="4680214"/>
              <a:ext cx="108012" cy="16243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7" name="Group 6"/>
          <p:cNvGrpSpPr/>
          <p:nvPr userDrawn="1"/>
        </p:nvGrpSpPr>
        <p:grpSpPr>
          <a:xfrm>
            <a:off x="90126" y="3363837"/>
            <a:ext cx="324036" cy="1531745"/>
            <a:chOff x="8172400" y="4680214"/>
            <a:chExt cx="324036" cy="1624338"/>
          </a:xfrm>
        </p:grpSpPr>
        <p:sp>
          <p:nvSpPr>
            <p:cNvPr id="8" name="Rectangle 7"/>
            <p:cNvSpPr/>
            <p:nvPr/>
          </p:nvSpPr>
          <p:spPr>
            <a:xfrm>
              <a:off x="8172400" y="4680214"/>
              <a:ext cx="108012" cy="162433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80412" y="4680214"/>
              <a:ext cx="108012" cy="162433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388424" y="4680214"/>
              <a:ext cx="108012" cy="162433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Rectangle 10"/>
          <p:cNvSpPr/>
          <p:nvPr userDrawn="1"/>
        </p:nvSpPr>
        <p:spPr>
          <a:xfrm>
            <a:off x="0" y="-20538"/>
            <a:ext cx="9144000" cy="144016"/>
          </a:xfrm>
          <a:prstGeom prst="rect">
            <a:avLst/>
          </a:prstGeom>
          <a:solidFill>
            <a:schemeClr val="tx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/>
              <a:t> Click to edit title</a:t>
            </a:r>
            <a:endParaRPr lang="ko-KR" alt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/>
              <a:t> Click to edit title</a:t>
            </a:r>
            <a:endParaRPr lang="ko-KR" alt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145359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Utvärdering</a:t>
            </a:r>
            <a:r>
              <a:rPr kumimoji="0" lang="en-US" altLang="ko-KR"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2023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0" y="362410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IF </a:t>
            </a:r>
            <a:r>
              <a:rPr lang="en-US" altLang="ko-KR" sz="3200" b="1" err="1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Centern</a:t>
            </a:r>
            <a:r>
              <a:rPr lang="en-US" altLang="ko-KR" sz="3200" b="1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P2012 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7655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iagram över formulärsvar. Namn på fråga: 10:  Har du som förälder möjlighet att engagera dig mera och hjälpa till kring laget?&#10;Specificera under &quot;övrigt&quot; på vilket sätt då? (tränare, tvätta, kiosk, försäljning, osv) . Antal svar: 18 svar.">
            <a:extLst>
              <a:ext uri="{FF2B5EF4-FFF2-40B4-BE49-F238E27FC236}">
                <a16:creationId xmlns:a16="http://schemas.microsoft.com/office/drawing/2014/main" id="{6C9A1E70-3E73-16C3-9B6E-4BD8BE625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03" y="771550"/>
            <a:ext cx="7550281" cy="383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24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agram över formulärsvar. Namn på fråga: 1: Upplevs våra träningar som roliga?. Antal svar: 14 svar.">
            <a:extLst>
              <a:ext uri="{FF2B5EF4-FFF2-40B4-BE49-F238E27FC236}">
                <a16:creationId xmlns:a16="http://schemas.microsoft.com/office/drawing/2014/main" id="{6180D4FF-E15E-D886-55F7-CBE470AC2432}"/>
              </a:ext>
            </a:extLst>
          </p:cNvPr>
          <p:cNvPicPr>
            <a:picLocks noGrp="1" noChangeAspect="1" noChangeArrowheads="1"/>
          </p:cNvPicPr>
          <p:nvPr>
            <p:ph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86"/>
          <a:stretch/>
        </p:blipFill>
        <p:spPr bwMode="auto">
          <a:xfrm>
            <a:off x="4587836" y="0"/>
            <a:ext cx="3888432" cy="202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iagram över formulärsvar. Namn på fråga: 1: Upplevs våra träningar som roliga?. Antal svar: 18 svar.">
            <a:extLst>
              <a:ext uri="{FF2B5EF4-FFF2-40B4-BE49-F238E27FC236}">
                <a16:creationId xmlns:a16="http://schemas.microsoft.com/office/drawing/2014/main" id="{1D36EA7D-D08C-2A3B-4E40-0A4575719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98"/>
          <a:stretch/>
        </p:blipFill>
        <p:spPr bwMode="auto">
          <a:xfrm>
            <a:off x="0" y="0"/>
            <a:ext cx="4355976" cy="235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EA2111E-8AFC-03EA-9F1C-3DCF741DE839}"/>
              </a:ext>
            </a:extLst>
          </p:cNvPr>
          <p:cNvSpPr txBox="1"/>
          <p:nvPr/>
        </p:nvSpPr>
        <p:spPr>
          <a:xfrm>
            <a:off x="107504" y="55552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2023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A1C82BB-5232-3C04-951B-0B659E9EE1E1}"/>
              </a:ext>
            </a:extLst>
          </p:cNvPr>
          <p:cNvSpPr txBox="1"/>
          <p:nvPr/>
        </p:nvSpPr>
        <p:spPr>
          <a:xfrm>
            <a:off x="4587836" y="55552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2022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02B2C91-E2FD-3D69-0AA7-B78977A7082B}"/>
              </a:ext>
            </a:extLst>
          </p:cNvPr>
          <p:cNvSpPr txBox="1"/>
          <p:nvPr/>
        </p:nvSpPr>
        <p:spPr>
          <a:xfrm>
            <a:off x="2286000" y="2249914"/>
            <a:ext cx="4572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v-SE" b="0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”Vi har roligt tillsammans, vi har bra tränare och övningar som även är bra.”</a:t>
            </a:r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8A33E04-6804-76C9-AC2E-578AB049C7E4}"/>
              </a:ext>
            </a:extLst>
          </p:cNvPr>
          <p:cNvSpPr txBox="1"/>
          <p:nvPr/>
        </p:nvSpPr>
        <p:spPr>
          <a:xfrm>
            <a:off x="3779912" y="3075806"/>
            <a:ext cx="45720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v-SE" b="0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”Varierande träningar 💪”</a:t>
            </a:r>
            <a:endParaRPr lang="sv-SE"/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9016D108-B408-5980-F1E4-65093E2DD486}"/>
              </a:ext>
            </a:extLst>
          </p:cNvPr>
          <p:cNvSpPr txBox="1"/>
          <p:nvPr/>
        </p:nvSpPr>
        <p:spPr>
          <a:xfrm>
            <a:off x="2177988" y="3723878"/>
            <a:ext cx="4572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sv-SE" b="0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”Jag tycker att det är kul att få spela match och att vara med sina vänner”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agram över formulärsvar. Namn på fråga: 5: Er uppfattning om träningsuppehåll på sommaren. Hur långt ska det vara?. Antal svar: 18 svar.">
            <a:extLst>
              <a:ext uri="{FF2B5EF4-FFF2-40B4-BE49-F238E27FC236}">
                <a16:creationId xmlns:a16="http://schemas.microsoft.com/office/drawing/2014/main" id="{F7F61683-EFD6-C3B2-BC1E-0924488AB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" b="10507"/>
          <a:stretch/>
        </p:blipFill>
        <p:spPr bwMode="auto">
          <a:xfrm>
            <a:off x="1547664" y="20590"/>
            <a:ext cx="6804866" cy="269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iagram över formulärsvar. Namn på fråga: 6: Er uppfattning om träningsuppehåll på vintern. Hur långt ska det vara?. Antal svar: 18 svar.">
            <a:extLst>
              <a:ext uri="{FF2B5EF4-FFF2-40B4-BE49-F238E27FC236}">
                <a16:creationId xmlns:a16="http://schemas.microsoft.com/office/drawing/2014/main" id="{AA31233A-49D9-0FC6-CED0-E44D1E406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" b="10507"/>
          <a:stretch/>
        </p:blipFill>
        <p:spPr bwMode="auto">
          <a:xfrm>
            <a:off x="1547664" y="2571750"/>
            <a:ext cx="6804866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5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agram över formulärsvar. Namn på fråga: 7a: Vad är er upplevelse av kvalitén på vår coachning och ledarskap under 2023?&#10;Skriv väldigt gärna något under &quot;övrigt&quot; som vi behöver förändra eller förbättra i vårt coachande/ledarskap då det hjälper oss och laget att utvecklas.&#10;Personlig feedback mottages såklart!. Antal svar: 18 svar.">
            <a:extLst>
              <a:ext uri="{FF2B5EF4-FFF2-40B4-BE49-F238E27FC236}">
                <a16:creationId xmlns:a16="http://schemas.microsoft.com/office/drawing/2014/main" id="{99AC0C55-C883-4FD0-F4EB-576AAB95A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8" b="16927"/>
          <a:stretch/>
        </p:blipFill>
        <p:spPr bwMode="auto">
          <a:xfrm>
            <a:off x="1547648" y="51470"/>
            <a:ext cx="757354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iagram över formulärsvar. Namn på fråga: 7a: Vad är er upplevelse av kvalitén på vår coachning och ledarskap under 2022?&#10;Skriv väldigt gärna något under &quot;övrigt&quot; som vi behöver förändra eller förbättra i vårt coachande/ledarskap då det hjälper oss och laget att utvecklas.&#10;Personlig feedback mottages såklart!. Antal svar: 14 svar.">
            <a:extLst>
              <a:ext uri="{FF2B5EF4-FFF2-40B4-BE49-F238E27FC236}">
                <a16:creationId xmlns:a16="http://schemas.microsoft.com/office/drawing/2014/main" id="{8009D808-F258-851C-3793-F46271B13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5" b="48818"/>
          <a:stretch/>
        </p:blipFill>
        <p:spPr bwMode="auto">
          <a:xfrm>
            <a:off x="1547608" y="3289478"/>
            <a:ext cx="7596335" cy="185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198ECE56-61B2-0034-09FF-7410EC12EBF9}"/>
              </a:ext>
            </a:extLst>
          </p:cNvPr>
          <p:cNvSpPr txBox="1"/>
          <p:nvPr/>
        </p:nvSpPr>
        <p:spPr>
          <a:xfrm>
            <a:off x="1691680" y="888581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2023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91BB2251-9062-1A68-CDA6-55DC952B33EA}"/>
              </a:ext>
            </a:extLst>
          </p:cNvPr>
          <p:cNvSpPr txBox="1"/>
          <p:nvPr/>
        </p:nvSpPr>
        <p:spPr>
          <a:xfrm>
            <a:off x="1691679" y="402041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640360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09E3BAE5-47B4-4AA7-034D-F1785B24E44C}"/>
              </a:ext>
            </a:extLst>
          </p:cNvPr>
          <p:cNvSpPr txBox="1"/>
          <p:nvPr/>
        </p:nvSpPr>
        <p:spPr>
          <a:xfrm>
            <a:off x="1835696" y="195486"/>
            <a:ext cx="51845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/>
              <a:t>Vad anser du om sammanhållningen i laget?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26064588-42B5-8650-9C79-005F83EB88F3}"/>
              </a:ext>
            </a:extLst>
          </p:cNvPr>
          <p:cNvSpPr txBox="1"/>
          <p:nvPr/>
        </p:nvSpPr>
        <p:spPr>
          <a:xfrm>
            <a:off x="2286000" y="1131590"/>
            <a:ext cx="61744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b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Det funkar bra</a:t>
            </a:r>
          </a:p>
          <a:p>
            <a:pPr algn="l"/>
            <a:r>
              <a:rPr lang="sv-SE" b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Vi har bra laganda, alla kan vara med alla, bara positivt prat</a:t>
            </a:r>
          </a:p>
          <a:p>
            <a:pPr algn="l"/>
            <a:r>
              <a:rPr lang="sv-SE" b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Jag tycker det är bra sammanhållning</a:t>
            </a:r>
          </a:p>
          <a:p>
            <a:pPr algn="l"/>
            <a:r>
              <a:rPr lang="sv-SE" b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Ja, alla är snälla</a:t>
            </a:r>
          </a:p>
          <a:p>
            <a:pPr algn="l"/>
            <a:r>
              <a:rPr lang="sv-SE" b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Jag trivs med lagkamraterna både på och utanför planen. Alla är snälla.</a:t>
            </a:r>
          </a:p>
          <a:p>
            <a:pPr algn="l"/>
            <a:r>
              <a:rPr lang="sv-SE" b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Jag trivs bra i laget.</a:t>
            </a: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88883D96-37AC-4FBB-8F86-7CDF1FF89ACC}"/>
              </a:ext>
            </a:extLst>
          </p:cNvPr>
          <p:cNvSpPr txBox="1"/>
          <p:nvPr/>
        </p:nvSpPr>
        <p:spPr>
          <a:xfrm>
            <a:off x="2286000" y="3075806"/>
            <a:ext cx="61024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v-SE" b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Jag trivs och tycker det är roligt</a:t>
            </a:r>
          </a:p>
          <a:p>
            <a:pPr algn="l"/>
            <a:r>
              <a:rPr lang="sv-SE" b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Ja det är mycket bra!</a:t>
            </a:r>
          </a:p>
          <a:p>
            <a:pPr algn="l"/>
            <a:r>
              <a:rPr lang="sv-SE" b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Jag trivs och känner mig trygg i laget. Det  hade varit kul med en cup med övernattning.</a:t>
            </a:r>
          </a:p>
          <a:p>
            <a:pPr algn="l"/>
            <a:r>
              <a:rPr lang="sv-SE" b="0" i="0">
                <a:solidFill>
                  <a:srgbClr val="202124"/>
                </a:solidFill>
                <a:effectLst/>
                <a:latin typeface="Roboto" panose="02000000000000000000" pitchFamily="2" charset="0"/>
              </a:rPr>
              <a:t>Ja jag har många vänner och känner nästan alla</a:t>
            </a:r>
            <a:endParaRPr lang="sv-SE" b="0">
              <a:solidFill>
                <a:srgbClr val="202124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78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iagram över formulärsvar. Namn på fråga: 8:  När jag är med laget (träningar, matcher och cuper) känner jag mig.... Antal svar: .">
            <a:extLst>
              <a:ext uri="{FF2B5EF4-FFF2-40B4-BE49-F238E27FC236}">
                <a16:creationId xmlns:a16="http://schemas.microsoft.com/office/drawing/2014/main" id="{EF02779B-4D9A-81FA-9075-55417DBAA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331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624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agram över formulärsvar. Namn på fråga: 11: När jag spelar match med laget så är det viktigt för mig.... Antal svar: .">
            <a:extLst>
              <a:ext uri="{FF2B5EF4-FFF2-40B4-BE49-F238E27FC236}">
                <a16:creationId xmlns:a16="http://schemas.microsoft.com/office/drawing/2014/main" id="{85C5BE4B-F532-A26D-A315-F15FD3590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730240"/>
            <a:ext cx="7596335" cy="407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726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iagram över formulärsvar. Namn på fråga: 12: När jag spelar match med laget så upplever jag...&#10;&#10;. Antal svar: .">
            <a:extLst>
              <a:ext uri="{FF2B5EF4-FFF2-40B4-BE49-F238E27FC236}">
                <a16:creationId xmlns:a16="http://schemas.microsoft.com/office/drawing/2014/main" id="{EC8753F3-5BA2-B9D6-C2BF-836A7F22C1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3"/>
          <a:stretch/>
        </p:blipFill>
        <p:spPr bwMode="auto">
          <a:xfrm>
            <a:off x="0" y="1"/>
            <a:ext cx="9144000" cy="357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314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 över formulärsvar. Namn på fråga: 13: Ägnar du dig åt någon annan fritidsaktivitet än fotboll?&#10;Om ja, ange hur många tillfällen i veckan under &quot;övrigt&quot;.. Antal svar: 18 svar.">
            <a:extLst>
              <a:ext uri="{FF2B5EF4-FFF2-40B4-BE49-F238E27FC236}">
                <a16:creationId xmlns:a16="http://schemas.microsoft.com/office/drawing/2014/main" id="{DAD99F91-FEFA-332E-8072-A7F717864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63" b="9636"/>
          <a:stretch/>
        </p:blipFill>
        <p:spPr bwMode="auto">
          <a:xfrm>
            <a:off x="1547664" y="250825"/>
            <a:ext cx="7272808" cy="39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iagram över formulärsvar. Namn på fråga: 13: Ägnar du dig åt någon annan fritidsaktivitet än fotboll?&#10;Om ja, ange hur många tillfällen i veckan under &quot;övrigt&quot;.. Antal svar: 14 svar.">
            <a:extLst>
              <a:ext uri="{FF2B5EF4-FFF2-40B4-BE49-F238E27FC236}">
                <a16:creationId xmlns:a16="http://schemas.microsoft.com/office/drawing/2014/main" id="{D7B3EA9A-3A0D-EF93-48F3-58C2BAC60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0" t="24155" r="2750" b="49684"/>
          <a:stretch/>
        </p:blipFill>
        <p:spPr bwMode="auto">
          <a:xfrm>
            <a:off x="2491107" y="4158988"/>
            <a:ext cx="6329365" cy="86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26184F0-7DF4-FE62-F8FE-12AE00147C28}"/>
              </a:ext>
            </a:extLst>
          </p:cNvPr>
          <p:cNvSpPr txBox="1"/>
          <p:nvPr/>
        </p:nvSpPr>
        <p:spPr>
          <a:xfrm>
            <a:off x="2915816" y="84355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2023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34C4B54-D4D9-DBD9-3BE8-9656EB3B49A7}"/>
              </a:ext>
            </a:extLst>
          </p:cNvPr>
          <p:cNvSpPr txBox="1"/>
          <p:nvPr/>
        </p:nvSpPr>
        <p:spPr>
          <a:xfrm>
            <a:off x="1979712" y="4475316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2835950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Bildspel på skärmen (16:9)</PresentationFormat>
  <Paragraphs>23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10</vt:i4>
      </vt:variant>
    </vt:vector>
  </HeadingPairs>
  <TitlesOfParts>
    <vt:vector size="16" baseType="lpstr">
      <vt:lpstr>맑은 고딕</vt:lpstr>
      <vt:lpstr>Arial</vt:lpstr>
      <vt:lpstr>Calibri</vt:lpstr>
      <vt:lpstr>Roboto</vt:lpstr>
      <vt:lpstr>Office Theme</vt:lpstr>
      <vt:lpstr>Custom Design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Saurow Leif</cp:lastModifiedBy>
  <cp:revision>1</cp:revision>
  <dcterms:created xsi:type="dcterms:W3CDTF">2014-04-01T16:27:38Z</dcterms:created>
  <dcterms:modified xsi:type="dcterms:W3CDTF">2024-02-27T01:00:09Z</dcterms:modified>
</cp:coreProperties>
</file>